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42" r:id="rId1"/>
  </p:sldMasterIdLst>
  <p:notesMasterIdLst>
    <p:notesMasterId r:id="rId5"/>
  </p:notesMasterIdLst>
  <p:handoutMasterIdLst>
    <p:handoutMasterId r:id="rId6"/>
  </p:handoutMasterIdLst>
  <p:sldIdLst>
    <p:sldId id="256" r:id="rId2"/>
    <p:sldId id="257" r:id="rId3"/>
    <p:sldId id="258" r:id="rId4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Courgette" panose="02000603070400060004" pitchFamily="2" charset="0"/>
      <p:regular r:id="rId15"/>
    </p:embeddedFont>
    <p:embeddedFont>
      <p:font typeface="Wingdings 2" panose="05020102010507070707" pitchFamily="18" charset="2"/>
      <p:regular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74" autoAdjust="0"/>
  </p:normalViewPr>
  <p:slideViewPr>
    <p:cSldViewPr snapToGrid="0">
      <p:cViewPr varScale="1">
        <p:scale>
          <a:sx n="70" d="100"/>
          <a:sy n="70" d="100"/>
        </p:scale>
        <p:origin x="660" y="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275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8254A8F-61BB-4E61-8EA6-6A3FFC3EBFB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ZA"/>
              <a:t>Slide Deck 1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F202A1-A1B1-446B-8A31-910E079B68B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3A08A2-B827-43A9-B144-9D8F1810AA83}" type="datetime1">
              <a:rPr lang="en-ZA" smtClean="0"/>
              <a:t>2019/11/26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0CEABD-64EE-4A4F-9E09-D6C60E3BBD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ZA"/>
              <a:t>Safest Solutions Group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299951-AC8B-46D2-9A59-10DD7C5E85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FF2F3-7EB2-4BDB-A5D4-BCA6B551870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7174616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1-19T20:00:57.604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1-19T20:01:42.181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1 1</inkml:trace>
</inkml:ink>
</file>

<file path=ppt/media/image1.jpeg>
</file>

<file path=ppt/media/image2.png>
</file>

<file path=ppt/media/image3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ZA"/>
              <a:t>Slide Deck 1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D1A00C-07D9-4433-8E31-4803349FD35F}" type="datetime1">
              <a:rPr lang="en-ZA" smtClean="0"/>
              <a:t>2019/11/26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ZA"/>
              <a:t>Safest Solutions Group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762639-4579-464B-A65C-AEB614FE0B7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7682810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762639-4579-464B-A65C-AEB614FE0B7A}" type="slidenum">
              <a:rPr lang="en-ZA" smtClean="0"/>
              <a:t>1</a:t>
            </a:fld>
            <a:endParaRPr lang="en-ZA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DFC112E4-CE71-444E-B6EC-AB2FFFE70CC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9DFCD39-69F6-4E2C-B99B-2D8D28CC0395}" type="datetime1">
              <a:rPr lang="en-ZA" smtClean="0"/>
              <a:t>2019/11/26</a:t>
            </a:fld>
            <a:endParaRPr lang="en-ZA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D85A5DD-A692-47CE-836B-DA890BFA233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ZA"/>
              <a:t>Safest Solutions Group</a:t>
            </a:r>
          </a:p>
        </p:txBody>
      </p:sp>
      <p:sp>
        <p:nvSpPr>
          <p:cNvPr id="10" name="Header Placeholder 9">
            <a:extLst>
              <a:ext uri="{FF2B5EF4-FFF2-40B4-BE49-F238E27FC236}">
                <a16:creationId xmlns:a16="http://schemas.microsoft.com/office/drawing/2014/main" id="{30DAF48D-B54B-4F36-9BB2-8B0FD736369D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ZA"/>
              <a:t>Slide Deck 1</a:t>
            </a:r>
          </a:p>
        </p:txBody>
      </p:sp>
    </p:spTree>
    <p:extLst>
      <p:ext uri="{BB962C8B-B14F-4D97-AF65-F5344CB8AC3E}">
        <p14:creationId xmlns:p14="http://schemas.microsoft.com/office/powerpoint/2010/main" val="3382783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ZA"/>
              <a:t>Slide Deck 1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AD1A00C-07D9-4433-8E31-4803349FD35F}" type="datetime1">
              <a:rPr lang="en-ZA" smtClean="0"/>
              <a:t>2019/11/26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ZA"/>
              <a:t>Safest Solutions Group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762639-4579-464B-A65C-AEB614FE0B7A}" type="slidenum">
              <a:rPr lang="en-ZA" smtClean="0"/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18991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ZA"/>
              <a:t>Slide Deck 1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AD1A00C-07D9-4433-8E31-4803349FD35F}" type="datetime1">
              <a:rPr lang="en-ZA" smtClean="0"/>
              <a:t>2019/11/26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ZA"/>
              <a:t>Safest Solutions Group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762639-4579-464B-A65C-AEB614FE0B7A}" type="slidenum">
              <a:rPr lang="en-ZA" smtClean="0"/>
              <a:t>3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70860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44A5-33D8-4C5D-9758-A393894B7184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584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A7CA0-1626-41CB-8677-79506B700BDF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034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CF72-8326-4243-93CB-56234D52FCE9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054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72E7C-23A4-4F71-A238-589731944C1D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421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E3DD-85D9-4959-9124-3BB565CCD7E5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789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B4F15-6357-416C-896E-C8BA9B6E2213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872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089B1-1595-417B-9DB9-35BFED3F40DD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173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B6DC9-1C16-48AB-BF56-5C02C967F7F5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115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DF98-E368-448C-A77B-BE16464A8F54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226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A68A3-AC93-4B93-A4BF-2D34F86A0C4F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4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2C023-131A-459F-8685-FDF0CE14404E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62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66660-49FC-4908-B2AF-84029555C8DD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331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5C875-5B45-45C7-BA50-E500724C71AE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313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F7FF853-870A-447F-8753-00BC58D32B6A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797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67F5BE1-0827-4460-90E2-054F67E5160D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2251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customXml" Target="../ink/ink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85ADAEB-6A46-450E-A20D-51C71E8CD0F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403588"/>
            <a:ext cx="6794119" cy="64544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41D418-D729-4F65-9632-7F9C06BEF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3892103">
            <a:off x="5177834" y="3745021"/>
            <a:ext cx="5549634" cy="1818096"/>
          </a:xfrm>
        </p:spPr>
        <p:txBody>
          <a:bodyPr>
            <a:prstTxWarp prst="textCircle">
              <a:avLst/>
            </a:prstTxWarp>
          </a:bodyPr>
          <a:lstStyle/>
          <a:p>
            <a:r>
              <a:rPr lang="en-ZA" sz="8101" spc="126" dirty="0">
                <a:latin typeface="Courgette" panose="02000603070400060004" pitchFamily="2" charset="0"/>
              </a:rPr>
              <a:t>Safest</a:t>
            </a:r>
            <a:r>
              <a:rPr lang="en-ZA" sz="8101" spc="126" dirty="0"/>
              <a:t> </a:t>
            </a:r>
            <a:r>
              <a:rPr lang="en-ZA" sz="8101" spc="126" dirty="0">
                <a:latin typeface="Courgette" panose="02000603070400060004" pitchFamily="2" charset="0"/>
              </a:rPr>
              <a:t>Solution</a:t>
            </a:r>
            <a:br>
              <a:rPr lang="en-ZA" sz="8101" spc="126" dirty="0">
                <a:latin typeface="Courgette" panose="02000603070400060004" pitchFamily="2" charset="0"/>
              </a:rPr>
            </a:br>
            <a:r>
              <a:rPr lang="en-ZA" sz="8101" spc="126" dirty="0">
                <a:latin typeface="Courgette" panose="02000603070400060004" pitchFamily="2" charset="0"/>
              </a:rPr>
              <a:t>Group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231720-B7B0-46FE-9EDC-9294D28680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2671" y="5910117"/>
            <a:ext cx="3710019" cy="367010"/>
          </a:xfrm>
        </p:spPr>
        <p:txBody>
          <a:bodyPr>
            <a:normAutofit fontScale="92500" lnSpcReduction="10000"/>
          </a:bodyPr>
          <a:lstStyle/>
          <a:p>
            <a:r>
              <a:rPr lang="en-ZA" sz="2027" b="1" dirty="0"/>
              <a:t>WE MEET ALL OF YOUR NEEDS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33A62A-9F56-471D-85FF-F97BF136B31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7200000">
            <a:off x="1109747" y="1032137"/>
            <a:ext cx="4567196" cy="5061485"/>
          </a:xfrm>
          <a:prstGeom prst="rect">
            <a:avLst/>
          </a:prstGeom>
          <a:effectLst>
            <a:softEdge rad="635000"/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CED75B6-EB9C-47ED-A1DD-37F2375440E9}"/>
                  </a:ext>
                </a:extLst>
              </p14:cNvPr>
              <p14:cNvContentPartPr/>
              <p14:nvPr/>
            </p14:nvContentPartPr>
            <p14:xfrm>
              <a:off x="2794701" y="3172245"/>
              <a:ext cx="304" cy="304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CED75B6-EB9C-47ED-A1DD-37F2375440E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87101" y="3164645"/>
                <a:ext cx="15200" cy="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6F1D010-EDE5-440D-ABA1-2A66A4612E50}"/>
                  </a:ext>
                </a:extLst>
              </p14:cNvPr>
              <p14:cNvContentPartPr/>
              <p14:nvPr/>
            </p14:nvContentPartPr>
            <p14:xfrm>
              <a:off x="-230896" y="1755859"/>
              <a:ext cx="304" cy="304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6F1D010-EDE5-440D-ABA1-2A66A4612E5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238496" y="1748259"/>
                <a:ext cx="15200" cy="1520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790F2E6D-909A-4B79-A62A-8A1A273B1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586F2-118B-4A9A-AA36-F9EA8CA838F8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DFF05C6-28B1-44D2-A766-59DCF7009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C3066AE-0404-47A5-AF2C-1DCEFD5AB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596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3716E-9504-4210-BB65-5E39C126A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sz="4800" dirty="0"/>
              <a:t>Furkiddz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20B73-9315-40CC-ABAA-9A66AADD3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Free month of cover</a:t>
            </a:r>
          </a:p>
          <a:p>
            <a:r>
              <a:rPr lang="en-ZA" dirty="0"/>
              <a:t>Kennel boarding whilst on holiday</a:t>
            </a:r>
          </a:p>
          <a:p>
            <a:r>
              <a:rPr lang="en-ZA" dirty="0"/>
              <a:t>Access to Cut your Nails scheme</a:t>
            </a:r>
          </a:p>
          <a:p>
            <a:r>
              <a:rPr lang="en-ZA" dirty="0"/>
              <a:t>One free workshop</a:t>
            </a:r>
          </a:p>
          <a:p>
            <a:r>
              <a:rPr lang="en-ZA" dirty="0"/>
              <a:t>Cover at any stage of your furkiddz life</a:t>
            </a:r>
          </a:p>
          <a:p>
            <a:r>
              <a:rPr lang="en-ZA" dirty="0"/>
              <a:t>Teeth clean once every 3 months</a:t>
            </a:r>
          </a:p>
          <a:p>
            <a:r>
              <a:rPr lang="en-ZA" dirty="0"/>
              <a:t>One bag of treats – first vet appointment</a:t>
            </a:r>
          </a:p>
          <a:p>
            <a:r>
              <a:rPr lang="en-ZA" dirty="0"/>
              <a:t>Ear check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DC4342-5668-49BE-B52D-9B926FC83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540" y="0"/>
            <a:ext cx="594746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AE341E-FE2E-4B95-818A-8E78F74E1B5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94961" y="5813800"/>
            <a:ext cx="1099158" cy="104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2CA0F845-563B-47D7-AFB2-6EA62C2A0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2CC28-4063-4B0C-A0F7-EE6F8A7AB560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99F6584-8F5A-4388-A312-5CFBE8E90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1956111-A545-490B-912F-885031F7D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171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0607C-8E05-416A-903D-6C64F1664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sz="5400" dirty="0"/>
              <a:t>Workshops for You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70B4632-54D7-4E3D-BEC8-AA7EEDAAA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2C76E-5A29-41AB-9C5F-2D49FF83B0A6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75BFA04-D6DD-4062-BFCB-B63BFCF77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931D51A-638E-40B7-B132-319B8E8D1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004AF79-6588-4765-B630-092C1DB14267}"/>
              </a:ext>
            </a:extLst>
          </p:cNvPr>
          <p:cNvSpPr txBox="1">
            <a:spLocks/>
          </p:cNvSpPr>
          <p:nvPr/>
        </p:nvSpPr>
        <p:spPr>
          <a:xfrm>
            <a:off x="818712" y="2222287"/>
            <a:ext cx="10554574" cy="3636511"/>
          </a:xfrm>
          <a:prstGeom prst="rect">
            <a:avLst/>
          </a:prstGeom>
          <a:solidFill>
            <a:schemeClr val="bg2">
              <a:lumMod val="90000"/>
              <a:lumOff val="10000"/>
              <a:alpha val="85000"/>
            </a:schemeClr>
          </a:solidFill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ZA" dirty="0"/>
              <a:t>Every 2</a:t>
            </a:r>
            <a:r>
              <a:rPr lang="en-ZA" baseline="30000" dirty="0"/>
              <a:t>nd</a:t>
            </a:r>
            <a:r>
              <a:rPr lang="en-ZA" dirty="0"/>
              <a:t> Friday afternoon</a:t>
            </a:r>
          </a:p>
          <a:p>
            <a:pPr algn="r"/>
            <a:r>
              <a:rPr lang="en-ZA" dirty="0"/>
              <a:t>Booking : furkiddz@safestsol.co.ni</a:t>
            </a:r>
          </a:p>
          <a:p>
            <a:pPr algn="r"/>
            <a:r>
              <a:rPr lang="en-ZA" dirty="0"/>
              <a:t>Nail Workshop</a:t>
            </a:r>
          </a:p>
          <a:p>
            <a:pPr algn="r"/>
            <a:r>
              <a:rPr lang="en-ZA" dirty="0"/>
              <a:t>Managing the Winter Walks</a:t>
            </a:r>
          </a:p>
          <a:p>
            <a:pPr algn="r"/>
            <a:r>
              <a:rPr lang="en-ZA" dirty="0"/>
              <a:t>Time to De-worm</a:t>
            </a:r>
          </a:p>
          <a:p>
            <a:pPr algn="r"/>
            <a:r>
              <a:rPr lang="en-ZA" dirty="0"/>
              <a:t>Conditions and Coping</a:t>
            </a:r>
          </a:p>
          <a:p>
            <a:pPr algn="r"/>
            <a:r>
              <a:rPr lang="en-ZA" dirty="0"/>
              <a:t>Best Eating Program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9A0DEB-54C9-40B0-AB65-0E6D7CEBF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6715"/>
          <a:stretch/>
        </p:blipFill>
        <p:spPr>
          <a:xfrm rot="16200000" flipH="1">
            <a:off x="-486339" y="2382088"/>
            <a:ext cx="4962251" cy="3989574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31506158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8400</TotalTime>
  <Words>122</Words>
  <Application>Microsoft Office PowerPoint</Application>
  <PresentationFormat>Widescreen</PresentationFormat>
  <Paragraphs>40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Century Gothic</vt:lpstr>
      <vt:lpstr>Wingdings 2</vt:lpstr>
      <vt:lpstr>Courgette</vt:lpstr>
      <vt:lpstr>Calibri</vt:lpstr>
      <vt:lpstr>Quotable</vt:lpstr>
      <vt:lpstr>Safest Solution Group</vt:lpstr>
      <vt:lpstr>Furkiddz Benefits</vt:lpstr>
      <vt:lpstr>Workshops for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Safest Solutions Group</dc:title>
  <dc:creator>Foulkes@Work</dc:creator>
  <cp:keywords>Safest, Furkiddz</cp:keywords>
  <cp:lastModifiedBy>Foulkes@Work</cp:lastModifiedBy>
  <cp:revision>31</cp:revision>
  <dcterms:created xsi:type="dcterms:W3CDTF">2019-11-15T12:25:40Z</dcterms:created>
  <dcterms:modified xsi:type="dcterms:W3CDTF">2019-11-27T11:34:25Z</dcterms:modified>
</cp:coreProperties>
</file>

<file path=docProps/thumbnail.jpeg>
</file>